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"/>
  </p:notesMasterIdLst>
  <p:sldIdLst>
    <p:sldId id="282" r:id="rId2"/>
    <p:sldId id="284" r:id="rId3"/>
    <p:sldId id="285" r:id="rId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Raleway" panose="020B0604020202020204" charset="0"/>
      <p:regular r:id="rId10"/>
      <p:bold r:id="rId11"/>
      <p:italic r:id="rId12"/>
      <p:boldItalic r:id="rId13"/>
    </p:embeddedFont>
    <p:embeddedFont>
      <p:font typeface="Montserrat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17"/>
    <a:srgbClr val="2B2B2B"/>
    <a:srgbClr val="9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21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12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72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CU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6.3. </a:t>
            </a:r>
            <a:r>
              <a:rPr lang="es-VE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Visualización de Mapas por Áreas Geográficas</a:t>
            </a:r>
            <a:endParaRPr lang="es-SV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6489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6.3 Visualización de Mapas por Áreas Geográficas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¿Cómo hacemos el ejemplo?</a:t>
            </a:r>
          </a:p>
        </p:txBody>
      </p:sp>
      <p:pic>
        <p:nvPicPr>
          <p:cNvPr id="2" name="6.3. Paso a Paso - Gráficos Geográficos por Área">
            <a:hlinkClick r:id="" action="ppaction://media"/>
            <a:extLst>
              <a:ext uri="{FF2B5EF4-FFF2-40B4-BE49-F238E27FC236}">
                <a16:creationId xmlns:a16="http://schemas.microsoft.com/office/drawing/2014/main" id="{23BD3950-99DD-42F4-9969-AC960D7B6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108" y="1585040"/>
            <a:ext cx="8828201" cy="49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6.3 Visualización de Mapas por Áreas Geográficas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786380" y="2719799"/>
            <a:ext cx="523658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GT" sz="54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TU TURNO</a:t>
            </a:r>
          </a:p>
        </p:txBody>
      </p:sp>
    </p:spTree>
    <p:extLst>
      <p:ext uri="{BB962C8B-B14F-4D97-AF65-F5344CB8AC3E}">
        <p14:creationId xmlns:p14="http://schemas.microsoft.com/office/powerpoint/2010/main" val="85436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On-screen Show (4:3)</PresentationFormat>
  <Paragraphs>7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Raleway</vt:lpstr>
      <vt:lpstr>Montserrat</vt:lpstr>
      <vt:lpstr>Office Theme</vt:lpstr>
      <vt:lpstr>PowerPoint Presentation</vt:lpstr>
      <vt:lpstr>6.3 Visualización de Mapas por Áreas Geográficas</vt:lpstr>
      <vt:lpstr>6.3 Visualización de Mapas por Áreas Geográficas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Marines Plaza</cp:lastModifiedBy>
  <cp:revision>18</cp:revision>
  <dcterms:modified xsi:type="dcterms:W3CDTF">2017-07-25T17:49:12Z</dcterms:modified>
</cp:coreProperties>
</file>